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1"/>
  </p:sldMasterIdLst>
  <p:sldIdLst>
    <p:sldId id="256" r:id="rId2"/>
    <p:sldId id="273" r:id="rId3"/>
    <p:sldId id="262" r:id="rId4"/>
    <p:sldId id="287" r:id="rId5"/>
    <p:sldId id="263" r:id="rId6"/>
    <p:sldId id="280" r:id="rId7"/>
    <p:sldId id="264" r:id="rId8"/>
    <p:sldId id="282" r:id="rId9"/>
    <p:sldId id="281" r:id="rId10"/>
    <p:sldId id="285" r:id="rId11"/>
    <p:sldId id="283" r:id="rId12"/>
    <p:sldId id="286" r:id="rId13"/>
    <p:sldId id="301" r:id="rId14"/>
    <p:sldId id="265" r:id="rId15"/>
    <p:sldId id="284" r:id="rId16"/>
    <p:sldId id="298" r:id="rId17"/>
    <p:sldId id="297" r:id="rId18"/>
    <p:sldId id="293" r:id="rId19"/>
    <p:sldId id="289" r:id="rId20"/>
    <p:sldId id="290" r:id="rId21"/>
    <p:sldId id="296" r:id="rId22"/>
    <p:sldId id="288" r:id="rId23"/>
    <p:sldId id="291" r:id="rId24"/>
    <p:sldId id="292" r:id="rId25"/>
    <p:sldId id="295" r:id="rId26"/>
    <p:sldId id="294" r:id="rId27"/>
    <p:sldId id="300" r:id="rId28"/>
    <p:sldId id="29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/>
    <p:restoredTop sz="93891"/>
  </p:normalViewPr>
  <p:slideViewPr>
    <p:cSldViewPr snapToGrid="0" snapToObjects="1">
      <p:cViewPr>
        <p:scale>
          <a:sx n="100" d="100"/>
          <a:sy n="100" d="100"/>
        </p:scale>
        <p:origin x="920" y="-1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itl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9463" y="1597025"/>
            <a:ext cx="7583488" cy="1679575"/>
          </a:xfrm>
        </p:spPr>
        <p:txBody>
          <a:bodyPr anchor="b" anchorCtr="0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7583487" cy="1752600"/>
          </a:xfrm>
        </p:spPr>
        <p:txBody>
          <a:bodyPr/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727892" y="838200"/>
            <a:ext cx="3474720" cy="45720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25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463" y="1371600"/>
            <a:ext cx="7583488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2743200"/>
            <a:ext cx="4114800" cy="28194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 marL="365760" indent="-365760">
              <a:defRPr/>
            </a:lvl1pPr>
            <a:lvl2pPr marL="731520" indent="-365760">
              <a:defRPr/>
            </a:lvl2pPr>
            <a:lvl3pPr marL="1097280" indent="-365760">
              <a:defRPr/>
            </a:lvl3pPr>
            <a:lvl4pPr marL="1463040" indent="-365760">
              <a:defRPr/>
            </a:lvl4pPr>
            <a:lvl5pPr marL="1828800" indent="-365760">
              <a:defRPr/>
            </a:lvl5pPr>
            <a:lvl6pPr marL="2194560" indent="-365760">
              <a:defRPr/>
            </a:lvl6pPr>
            <a:lvl7pPr marL="2560320" indent="-365760">
              <a:defRPr/>
            </a:lvl7pPr>
            <a:lvl8pPr marL="2926080" indent="-365760">
              <a:defRPr/>
            </a:lvl8pPr>
            <a:lvl9pPr marL="3291840" indent="-365760"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Vertica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838200"/>
            <a:ext cx="1676400" cy="5053013"/>
          </a:xfrm>
        </p:spPr>
        <p:txBody>
          <a:bodyPr vert="eaVert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9462" y="838200"/>
            <a:ext cx="6019800" cy="505301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1812" y="3254188"/>
            <a:ext cx="7580376" cy="168536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5400" b="1" kern="120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14600" y="457200"/>
            <a:ext cx="4114800" cy="2743200"/>
          </a:xfrm>
          <a:prstGeom prst="roundRect">
            <a:avLst>
              <a:gd name="adj" fmla="val 10888"/>
            </a:avLst>
          </a:prstGeom>
          <a:solidFill>
            <a:schemeClr val="bg1">
              <a:lumMod val="75000"/>
            </a:schemeClr>
          </a:solidFill>
          <a:effectLst>
            <a:reflection blurRad="6350" stA="20000" endA="300" endPos="38500" dist="50800" dir="5400000" sy="-10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81812" y="4953000"/>
            <a:ext cx="7580376" cy="9144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627188"/>
            <a:ext cx="7580376" cy="1682496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4400" b="1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6450" y="3309411"/>
            <a:ext cx="7580376" cy="1755648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  <a:buSzPct val="90000"/>
              <a:buFont typeface="Wingdings" pitchFamily="2" charset="2"/>
              <a:buNone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4A37A-AFC2-4A01-80A1-FC20F2C0D5B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66788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529584" cy="4288536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defRPr sz="1800"/>
            </a:lvl6pPr>
            <a:lvl7pPr marL="1603375" indent="-231775">
              <a:defRPr sz="1800"/>
            </a:lvl7pPr>
            <a:lvl8pPr marL="1828800" indent="-231775">
              <a:defRPr sz="1800"/>
            </a:lvl8pPr>
            <a:lvl9pPr marL="2060575" indent="-2317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6216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66216" y="2174875"/>
            <a:ext cx="3529584" cy="3716338"/>
          </a:xfrm>
        </p:spPr>
        <p:txBody>
          <a:bodyPr>
            <a:normAutofit/>
          </a:bodyPr>
          <a:lstStyle>
            <a:lvl1pPr marL="231775" indent="-231775">
              <a:defRPr sz="1800"/>
            </a:lvl1pPr>
            <a:lvl2pPr marL="457200" indent="-231775">
              <a:defRPr sz="1800"/>
            </a:lvl2pPr>
            <a:lvl3pPr marL="688975" indent="-231775">
              <a:defRPr sz="1800"/>
            </a:lvl3pPr>
            <a:lvl4pPr marL="914400" indent="-231775">
              <a:defRPr sz="1800"/>
            </a:lvl4pPr>
            <a:lvl5pPr marL="1146175" indent="-231775">
              <a:defRPr sz="1800"/>
            </a:lvl5pPr>
            <a:lvl6pPr marL="1371600" indent="-231775">
              <a:tabLst/>
              <a:defRPr sz="1800"/>
            </a:lvl6pPr>
            <a:lvl7pPr marL="1603375" indent="-231775">
              <a:tabLst/>
              <a:defRPr sz="1800"/>
            </a:lvl7pPr>
            <a:lvl8pPr marL="1828800" indent="-231775">
              <a:tabLst/>
              <a:defRPr sz="1800"/>
            </a:lvl8pPr>
            <a:lvl9pPr marL="2060575" indent="-231775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272988"/>
            <a:ext cx="3529584" cy="879475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3529584" cy="3716338"/>
          </a:xfrm>
        </p:spPr>
        <p:txBody>
          <a:bodyPr>
            <a:noAutofit/>
          </a:bodyPr>
          <a:lstStyle>
            <a:lvl1pPr marL="2317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2pPr>
            <a:lvl3pPr marL="6889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3pPr>
            <a:lvl4pPr marL="9144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4pPr>
            <a:lvl5pPr marL="11461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5pPr>
            <a:lvl6pPr marL="13716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6pPr>
            <a:lvl7pPr marL="16033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7pPr>
            <a:lvl8pPr marL="1828800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8pPr>
            <a:lvl9pPr marL="2060575" indent="-231775" algn="l" defTabSz="914400" rtl="0" eaLnBrk="1" latinLnBrk="0" hangingPunct="1">
              <a:buSzPct val="90000"/>
              <a:buFont typeface="Wingdings" pitchFamily="2" charset="2"/>
              <a:defRPr lang="en-US" sz="1800" kern="1200" dirty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overlayBlan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6787" y="838200"/>
            <a:ext cx="3474720" cy="161925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5000"/>
              </a:lnSpc>
              <a:spcBef>
                <a:spcPct val="0"/>
              </a:spcBef>
              <a:buNone/>
              <a:defRPr lang="en-US" sz="3000" b="1" kern="1200" dirty="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7892" y="838200"/>
            <a:ext cx="3474720" cy="4572000"/>
          </a:xfrm>
        </p:spPr>
        <p:txBody>
          <a:bodyPr>
            <a:normAutofit/>
          </a:bodyPr>
          <a:lstStyle>
            <a:lvl1pPr marL="282575" indent="-282575">
              <a:defRPr sz="2400"/>
            </a:lvl1pPr>
            <a:lvl2pPr marL="573088" indent="-282575">
              <a:defRPr sz="2200"/>
            </a:lvl2pPr>
            <a:lvl3pPr marL="855663" indent="-282575">
              <a:defRPr sz="2000"/>
            </a:lvl3pPr>
            <a:lvl4pPr marL="1146175" indent="-282575">
              <a:defRPr sz="1800"/>
            </a:lvl4pPr>
            <a:lvl5pPr marL="1430338" indent="-282575">
              <a:defRPr sz="1800"/>
            </a:lvl5pPr>
            <a:lvl6pPr marL="1712913" indent="-282575">
              <a:defRPr sz="1800"/>
            </a:lvl6pPr>
            <a:lvl7pPr marL="2003425" indent="-282575">
              <a:defRPr sz="1800"/>
            </a:lvl7pPr>
            <a:lvl8pPr marL="2286000" indent="-282575">
              <a:defRPr sz="1800"/>
            </a:lvl8pPr>
            <a:lvl9pPr marL="2568575" indent="-282575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66787" y="2474258"/>
            <a:ext cx="3474720" cy="27432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lnSpc>
                <a:spcPct val="110000"/>
              </a:lnSpc>
              <a:spcBef>
                <a:spcPts val="600"/>
              </a:spcBef>
              <a:buNone/>
              <a:defRPr lang="en-US" sz="1800" kern="1200" smtClean="0">
                <a:solidFill>
                  <a:schemeClr val="bg1"/>
                </a:solidFill>
                <a:effectLst>
                  <a:outerShdw blurRad="101600" dist="12700" dir="3600000" algn="tl" rotWithShape="0">
                    <a:prstClr val="black">
                      <a:alpha val="3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spcAft>
                <a:spcPts val="0"/>
              </a:spcAft>
              <a:buSzPct val="9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overlayText.pn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3" y="89647"/>
            <a:ext cx="758348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5675" y="1600200"/>
            <a:ext cx="7232650" cy="4291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864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bg1"/>
                </a:solidFill>
              </a:defRPr>
            </a:lvl1pPr>
          </a:lstStyle>
          <a:p>
            <a:fld id="{B1115196-1C6F-4784-83AC-30756D8F10B3}" type="datetimeFigureOut">
              <a:rPr lang="en-US" smtClean="0"/>
              <a:t>3/3/17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172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="1">
                <a:solidFill>
                  <a:schemeClr val="bg1"/>
                </a:solidFill>
              </a:defRPr>
            </a:lvl1pPr>
          </a:lstStyle>
          <a:p>
            <a:fld id="{19371D3E-5A18-49EB-AD2A-429AF165759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</p:sldLayoutIdLst>
  <p:txStyles>
    <p:titleStyle>
      <a:lvl1pPr algn="ctr" defTabSz="914400" rtl="0" eaLnBrk="1" latinLnBrk="0" hangingPunct="1">
        <a:lnSpc>
          <a:spcPct val="95000"/>
        </a:lnSpc>
        <a:spcBef>
          <a:spcPct val="0"/>
        </a:spcBef>
        <a:buNone/>
        <a:defRPr sz="4800" b="1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2000"/>
        </a:spcBef>
        <a:spcAft>
          <a:spcPts val="0"/>
        </a:spcAft>
        <a:buSzPct val="90000"/>
        <a:buFont typeface="Wingdings" pitchFamily="2" charset="2"/>
        <a:buChar char=""/>
        <a:defRPr sz="24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22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20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3pPr>
      <a:lvl4pPr marL="18288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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4pPr>
      <a:lvl5pPr marL="2286000" indent="-457200" algn="l" defTabSz="914400" rtl="0" eaLnBrk="1" latinLnBrk="0" hangingPunct="1">
        <a:spcBef>
          <a:spcPts val="1000"/>
        </a:spcBef>
        <a:spcAft>
          <a:spcPts val="0"/>
        </a:spcAft>
        <a:buSzPct val="90000"/>
        <a:buFont typeface="Wingdings" pitchFamily="2" charset="2"/>
        <a:buChar char=""/>
        <a:defRPr sz="1800" kern="120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5pPr>
      <a:lvl6pPr marL="27432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6pPr>
      <a:lvl7pPr marL="32004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7pPr>
      <a:lvl8pPr marL="36576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{"/>
        <a:defRPr lang="en-US" sz="1800" kern="1200" baseline="0" dirty="0" smtClean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8pPr>
      <a:lvl9pPr marL="4114800" indent="-457200" algn="l" defTabSz="914400" rtl="0" eaLnBrk="1" latinLnBrk="0" hangingPunct="1">
        <a:spcBef>
          <a:spcPts val="1000"/>
        </a:spcBef>
        <a:buSzPct val="90000"/>
        <a:buFont typeface="Wingdings" pitchFamily="2" charset="2"/>
        <a:buChar char="|"/>
        <a:defRPr lang="en-US" sz="1800" kern="1200" dirty="0">
          <a:solidFill>
            <a:schemeClr val="bg1"/>
          </a:solidFill>
          <a:effectLst>
            <a:outerShdw blurRad="101600" dist="12700" dir="3600000" algn="tl" rotWithShape="0">
              <a:prstClr val="black">
                <a:alpha val="3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4200" y="1206501"/>
            <a:ext cx="7778751" cy="2070100"/>
          </a:xfrm>
        </p:spPr>
        <p:txBody>
          <a:bodyPr>
            <a:normAutofit fontScale="90000"/>
          </a:bodyPr>
          <a:lstStyle/>
          <a:p>
            <a:r>
              <a:rPr lang="en-US" smtClean="0"/>
              <a:t>Unit 3 </a:t>
            </a:r>
            <a:br>
              <a:rPr lang="en-US" smtClean="0"/>
            </a:br>
            <a:r>
              <a:rPr lang="en-US" smtClean="0"/>
              <a:t>Home Sweet Home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</a:rPr>
              <a:t>Les </a:t>
            </a:r>
            <a:r>
              <a:rPr lang="en-US" sz="3600" b="1" dirty="0" err="1" smtClean="0">
                <a:solidFill>
                  <a:schemeClr val="tx1"/>
                </a:solidFill>
              </a:rPr>
              <a:t>tâches</a:t>
            </a:r>
            <a:r>
              <a:rPr lang="en-US" sz="3600" b="1" dirty="0" smtClean="0">
                <a:solidFill>
                  <a:schemeClr val="tx1"/>
                </a:solidFill>
              </a:rPr>
              <a:t> </a:t>
            </a:r>
            <a:r>
              <a:rPr lang="en-US" sz="3600" b="1" dirty="0" err="1" smtClean="0">
                <a:solidFill>
                  <a:schemeClr val="tx1"/>
                </a:solidFill>
              </a:rPr>
              <a:t>ménagères</a:t>
            </a:r>
            <a:endParaRPr lang="en-US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586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896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Qui fait quoi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052" y="1982109"/>
            <a:ext cx="3848080" cy="3865970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4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Qui fait quoi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408" y="1962865"/>
            <a:ext cx="3809598" cy="4214386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869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Qui fait quoi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6177" y="2251522"/>
            <a:ext cx="3735861" cy="4060436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7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Qui fait quoi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779463" y="3276600"/>
            <a:ext cx="2039937" cy="1752600"/>
          </a:xfrm>
        </p:spPr>
        <p:txBody>
          <a:bodyPr/>
          <a:lstStyle/>
          <a:p>
            <a:r>
              <a:rPr lang="en-US" b="1" dirty="0" err="1" smtClean="0">
                <a:solidFill>
                  <a:schemeClr val="tx1"/>
                </a:solidFill>
              </a:rPr>
              <a:t>Chloé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0056" y="2552700"/>
            <a:ext cx="4352544" cy="345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011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072" y="250168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Qui fait quoi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8204" y="1770427"/>
            <a:ext cx="4059725" cy="4733969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897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Qui fait quoi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888" y="2097571"/>
            <a:ext cx="4159150" cy="4291362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08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7204" y="2116815"/>
            <a:ext cx="5521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Contrôler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vos</a:t>
            </a:r>
            <a:r>
              <a:rPr lang="en-US" sz="3600" b="1" dirty="0" smtClean="0"/>
              <a:t> </a:t>
            </a:r>
            <a:r>
              <a:rPr lang="en-US" sz="3600" b="1" dirty="0" err="1" smtClean="0"/>
              <a:t>réponses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403468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Monsieur </a:t>
            </a:r>
            <a:r>
              <a:rPr lang="en-US" dirty="0" err="1" smtClean="0">
                <a:solidFill>
                  <a:srgbClr val="000000"/>
                </a:solidFill>
              </a:rPr>
              <a:t>Lurel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tond</a:t>
            </a:r>
            <a:r>
              <a:rPr lang="en-US" sz="4300" b="1" dirty="0" smtClean="0">
                <a:solidFill>
                  <a:schemeClr val="tx1"/>
                </a:solidFill>
              </a:rPr>
              <a:t> le </a:t>
            </a:r>
            <a:r>
              <a:rPr lang="en-US" sz="4300" b="1" dirty="0" err="1" smtClean="0">
                <a:solidFill>
                  <a:schemeClr val="tx1"/>
                </a:solidFill>
              </a:rPr>
              <a:t>gazon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521" y="2164959"/>
            <a:ext cx="3982763" cy="399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2303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Monsieur </a:t>
            </a:r>
            <a:r>
              <a:rPr lang="en-US" dirty="0" err="1">
                <a:solidFill>
                  <a:srgbClr val="000000"/>
                </a:solidFill>
              </a:rPr>
              <a:t>Lurel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3393105"/>
            <a:ext cx="3780512" cy="1712695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850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enlève</a:t>
            </a:r>
            <a:r>
              <a:rPr lang="en-US" sz="4300" b="1" dirty="0" smtClean="0">
                <a:solidFill>
                  <a:schemeClr val="tx1"/>
                </a:solidFill>
              </a:rPr>
              <a:t> la </a:t>
            </a:r>
            <a:r>
              <a:rPr lang="en-US" sz="4300" b="1" dirty="0" err="1" smtClean="0">
                <a:solidFill>
                  <a:schemeClr val="tx1"/>
                </a:solidFill>
              </a:rPr>
              <a:t>poussière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408" y="1962865"/>
            <a:ext cx="3809598" cy="4214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307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072" y="250168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Madame </a:t>
            </a:r>
            <a:r>
              <a:rPr lang="en-US" dirty="0" err="1">
                <a:solidFill>
                  <a:srgbClr val="000000"/>
                </a:solidFill>
              </a:rPr>
              <a:t>Lurel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9464" y="3771779"/>
            <a:ext cx="2760770" cy="1289333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850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smtClean="0">
                <a:solidFill>
                  <a:schemeClr val="tx1"/>
                </a:solidFill>
              </a:rPr>
              <a:t>fait la </a:t>
            </a:r>
            <a:r>
              <a:rPr lang="en-US" sz="4300" b="1" dirty="0" err="1" smtClean="0">
                <a:solidFill>
                  <a:schemeClr val="tx1"/>
                </a:solidFill>
              </a:rPr>
              <a:t>lessive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8204" y="1770427"/>
            <a:ext cx="4059725" cy="4733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7603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6327" y="1347064"/>
            <a:ext cx="8432949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err="1" smtClean="0"/>
              <a:t>Contexte</a:t>
            </a:r>
            <a:r>
              <a:rPr lang="en-US" sz="3600" dirty="0" smtClean="0"/>
              <a:t>: </a:t>
            </a:r>
            <a:r>
              <a:rPr lang="en-US" sz="3600" dirty="0" err="1" smtClean="0"/>
              <a:t>Est-ce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André </a:t>
            </a:r>
            <a:r>
              <a:rPr lang="en-US" sz="3600" dirty="0" err="1" smtClean="0"/>
              <a:t>travaille</a:t>
            </a:r>
            <a:r>
              <a:rPr lang="en-US" sz="3600" dirty="0" smtClean="0"/>
              <a:t> trop chez les </a:t>
            </a:r>
            <a:r>
              <a:rPr lang="en-US" sz="3600" dirty="0" err="1" smtClean="0"/>
              <a:t>Lurel</a:t>
            </a:r>
            <a:endParaRPr lang="en-US" dirty="0" smtClean="0"/>
          </a:p>
          <a:p>
            <a:r>
              <a:rPr lang="en-US" sz="3600" b="1" dirty="0" err="1" smtClean="0"/>
              <a:t>Tâche</a:t>
            </a:r>
            <a:r>
              <a:rPr lang="en-US" sz="3600" dirty="0" smtClean="0"/>
              <a:t>: </a:t>
            </a:r>
            <a:r>
              <a:rPr lang="en-US" sz="3600" dirty="0" err="1" smtClean="0"/>
              <a:t>Trouver</a:t>
            </a:r>
            <a:r>
              <a:rPr lang="en-US" sz="3600" dirty="0" smtClean="0"/>
              <a:t> </a:t>
            </a:r>
            <a:r>
              <a:rPr lang="en-US" sz="3600" dirty="0" err="1" smtClean="0"/>
              <a:t>ce</a:t>
            </a:r>
            <a:r>
              <a:rPr lang="en-US" sz="3600" dirty="0" smtClean="0"/>
              <a:t> </a:t>
            </a:r>
            <a:r>
              <a:rPr lang="en-US" sz="3600" dirty="0" err="1" smtClean="0"/>
              <a:t>que</a:t>
            </a:r>
            <a:r>
              <a:rPr lang="en-US" sz="3600" dirty="0" smtClean="0"/>
              <a:t> </a:t>
            </a:r>
            <a:r>
              <a:rPr lang="en-US" sz="3600" dirty="0" err="1" smtClean="0"/>
              <a:t>chacun</a:t>
            </a:r>
            <a:r>
              <a:rPr lang="en-US" sz="3600" dirty="0" smtClean="0"/>
              <a:t> fait </a:t>
            </a:r>
          </a:p>
          <a:p>
            <a:endParaRPr lang="en-US" sz="3600" dirty="0"/>
          </a:p>
          <a:p>
            <a:r>
              <a:rPr lang="en-US" sz="3600" b="1" dirty="0" smtClean="0"/>
              <a:t>Procedure: </a:t>
            </a:r>
          </a:p>
          <a:p>
            <a:r>
              <a:rPr lang="en-US" sz="3600" b="1" dirty="0" smtClean="0"/>
              <a:t>1.</a:t>
            </a:r>
            <a:r>
              <a:rPr lang="en-US" sz="3600" dirty="0" smtClean="0"/>
              <a:t>Prenez un tableau et </a:t>
            </a:r>
            <a:r>
              <a:rPr lang="en-US" sz="3600" dirty="0" err="1" smtClean="0"/>
              <a:t>faites</a:t>
            </a:r>
            <a:r>
              <a:rPr lang="en-US" sz="3600" dirty="0" smtClean="0"/>
              <a:t> </a:t>
            </a:r>
            <a:r>
              <a:rPr lang="en-US" sz="3600" dirty="0" err="1" smtClean="0"/>
              <a:t>trois</a:t>
            </a:r>
            <a:r>
              <a:rPr lang="en-US" sz="3600" dirty="0" smtClean="0"/>
              <a:t> </a:t>
            </a:r>
            <a:r>
              <a:rPr lang="en-US" sz="3600" dirty="0" err="1" smtClean="0"/>
              <a:t>colonnes</a:t>
            </a:r>
            <a:r>
              <a:rPr lang="en-US" sz="3600" dirty="0" smtClean="0"/>
              <a:t>.</a:t>
            </a:r>
          </a:p>
          <a:p>
            <a:r>
              <a:rPr lang="en-US" sz="3600" dirty="0" smtClean="0"/>
              <a:t>2. </a:t>
            </a:r>
            <a:r>
              <a:rPr lang="en-US" sz="3600" dirty="0" err="1" smtClean="0"/>
              <a:t>Puis</a:t>
            </a:r>
            <a:r>
              <a:rPr lang="en-US" sz="3600" dirty="0" smtClean="0"/>
              <a:t> </a:t>
            </a:r>
            <a:r>
              <a:rPr lang="en-US" sz="3600" dirty="0" err="1" smtClean="0"/>
              <a:t>regardez</a:t>
            </a:r>
            <a:r>
              <a:rPr lang="en-US" sz="3600" dirty="0" smtClean="0"/>
              <a:t> les </a:t>
            </a:r>
            <a:r>
              <a:rPr lang="en-US" sz="3600" dirty="0" err="1" smtClean="0"/>
              <a:t>diapositives</a:t>
            </a:r>
            <a:r>
              <a:rPr lang="en-US" sz="3600" dirty="0" smtClean="0"/>
              <a:t> et </a:t>
            </a:r>
            <a:r>
              <a:rPr lang="en-US" sz="3600" dirty="0" err="1" smtClean="0"/>
              <a:t>écrivez</a:t>
            </a:r>
            <a:r>
              <a:rPr lang="en-US" sz="3600" dirty="0" smtClean="0"/>
              <a:t> qui fait quoi </a:t>
            </a:r>
            <a:r>
              <a:rPr lang="en-US" sz="3600" dirty="0" err="1" smtClean="0"/>
              <a:t>dans</a:t>
            </a:r>
            <a:r>
              <a:rPr lang="en-US" sz="3600" dirty="0" smtClean="0"/>
              <a:t> la </a:t>
            </a:r>
            <a:r>
              <a:rPr lang="en-US" sz="3600" dirty="0" err="1" smtClean="0"/>
              <a:t>colonne</a:t>
            </a:r>
            <a:r>
              <a:rPr lang="en-US" sz="3600" dirty="0" smtClean="0"/>
              <a:t> </a:t>
            </a:r>
            <a:r>
              <a:rPr lang="en-US" sz="3600" dirty="0" err="1" smtClean="0"/>
              <a:t>appropriée</a:t>
            </a:r>
            <a:r>
              <a:rPr lang="en-US" sz="36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91645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Madame </a:t>
            </a:r>
            <a:r>
              <a:rPr lang="en-US" dirty="0" err="1">
                <a:solidFill>
                  <a:srgbClr val="000000"/>
                </a:solidFill>
              </a:rPr>
              <a:t>Lurel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sèche</a:t>
            </a:r>
            <a:r>
              <a:rPr lang="en-US" sz="4300" b="1" dirty="0" smtClean="0">
                <a:solidFill>
                  <a:schemeClr val="tx1"/>
                </a:solidFill>
              </a:rPr>
              <a:t> le </a:t>
            </a:r>
            <a:r>
              <a:rPr lang="en-US" sz="4300" b="1" dirty="0" err="1" smtClean="0">
                <a:solidFill>
                  <a:schemeClr val="tx1"/>
                </a:solidFill>
              </a:rPr>
              <a:t>linge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041" y="1770427"/>
            <a:ext cx="4887061" cy="442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880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Madame </a:t>
            </a:r>
            <a:r>
              <a:rPr lang="en-US" dirty="0" err="1">
                <a:solidFill>
                  <a:srgbClr val="000000"/>
                </a:solidFill>
              </a:rPr>
              <a:t>Lurel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smtClean="0">
                <a:solidFill>
                  <a:schemeClr val="tx1"/>
                </a:solidFill>
              </a:rPr>
              <a:t>fait la </a:t>
            </a:r>
            <a:r>
              <a:rPr lang="en-US" sz="4300" b="1" dirty="0" err="1" smtClean="0">
                <a:solidFill>
                  <a:schemeClr val="tx1"/>
                </a:solidFill>
              </a:rPr>
              <a:t>vaisselle</a:t>
            </a:r>
            <a:r>
              <a:rPr lang="en-US" sz="4300" b="1" dirty="0" smtClean="0">
                <a:solidFill>
                  <a:schemeClr val="tx1"/>
                </a:solidFill>
              </a:rPr>
              <a:t>?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888" y="2097571"/>
            <a:ext cx="4159150" cy="4291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30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André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0733" y="3444635"/>
            <a:ext cx="3145578" cy="1943622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smtClean="0">
                <a:solidFill>
                  <a:schemeClr val="tx1"/>
                </a:solidFill>
              </a:rPr>
              <a:t>fait son lit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042" y="2039839"/>
            <a:ext cx="4983263" cy="4310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532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André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smtClean="0">
                <a:solidFill>
                  <a:schemeClr val="tx1"/>
                </a:solidFill>
              </a:rPr>
              <a:t>sort la </a:t>
            </a:r>
            <a:r>
              <a:rPr lang="en-US" sz="4300" b="1" dirty="0" err="1" smtClean="0">
                <a:solidFill>
                  <a:schemeClr val="tx1"/>
                </a:solidFill>
              </a:rPr>
              <a:t>poubelle</a:t>
            </a:r>
            <a:endParaRPr lang="en-US" sz="4300" b="1" dirty="0" smtClean="0">
              <a:solidFill>
                <a:schemeClr val="tx1"/>
              </a:solidFill>
            </a:endParaRPr>
          </a:p>
          <a:p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570" y="2097571"/>
            <a:ext cx="3559475" cy="3946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69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André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5" y="4387579"/>
            <a:ext cx="3568867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passe</a:t>
            </a:r>
            <a:r>
              <a:rPr lang="en-US" sz="4300" b="1" dirty="0" smtClean="0">
                <a:solidFill>
                  <a:schemeClr val="tx1"/>
                </a:solidFill>
              </a:rPr>
              <a:t> </a:t>
            </a:r>
            <a:r>
              <a:rPr lang="en-US" sz="4300" b="1" dirty="0" err="1" smtClean="0">
                <a:solidFill>
                  <a:schemeClr val="tx1"/>
                </a:solidFill>
              </a:rPr>
              <a:t>l’aspirateur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407" y="2039839"/>
            <a:ext cx="4040484" cy="432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8729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André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895954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arrose</a:t>
            </a:r>
            <a:r>
              <a:rPr lang="en-US" sz="4300" b="1" dirty="0" smtClean="0">
                <a:solidFill>
                  <a:schemeClr val="tx1"/>
                </a:solidFill>
              </a:rPr>
              <a:t> les </a:t>
            </a:r>
            <a:r>
              <a:rPr lang="en-US" sz="4300" b="1" dirty="0" err="1" smtClean="0">
                <a:solidFill>
                  <a:schemeClr val="tx1"/>
                </a:solidFill>
              </a:rPr>
              <a:t>plantes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6177" y="2251522"/>
            <a:ext cx="3735861" cy="406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399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896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Chloé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77500" lnSpcReduction="2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repasse</a:t>
            </a:r>
            <a:r>
              <a:rPr lang="en-US" sz="4300" b="1" dirty="0" smtClean="0">
                <a:solidFill>
                  <a:schemeClr val="tx1"/>
                </a:solidFill>
              </a:rPr>
              <a:t> le </a:t>
            </a:r>
            <a:r>
              <a:rPr lang="en-US" sz="4300" b="1" dirty="0" err="1" smtClean="0">
                <a:solidFill>
                  <a:schemeClr val="tx1"/>
                </a:solidFill>
              </a:rPr>
              <a:t>linge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052" y="1982109"/>
            <a:ext cx="3848080" cy="386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79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3896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000000"/>
                </a:solidFill>
              </a:rPr>
              <a:t>Chloé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3896" y="4387579"/>
            <a:ext cx="3145578" cy="1327821"/>
          </a:xfrm>
          <a:solidFill>
            <a:srgbClr val="FFFF00"/>
          </a:solidFill>
          <a:ln>
            <a:solidFill>
              <a:srgbClr val="9BBB59"/>
            </a:solidFill>
          </a:ln>
        </p:spPr>
        <p:txBody>
          <a:bodyPr>
            <a:normAutofit fontScale="92500" lnSpcReduction="10000"/>
          </a:bodyPr>
          <a:lstStyle/>
          <a:p>
            <a:endParaRPr lang="en-US" sz="3600" b="1" dirty="0" smtClean="0">
              <a:solidFill>
                <a:schemeClr val="tx1"/>
              </a:solidFill>
            </a:endParaRPr>
          </a:p>
          <a:p>
            <a:r>
              <a:rPr lang="en-US" sz="4300" b="1" dirty="0" err="1" smtClean="0">
                <a:solidFill>
                  <a:schemeClr val="tx1"/>
                </a:solidFill>
              </a:rPr>
              <a:t>balaie</a:t>
            </a:r>
            <a:endParaRPr lang="en-US" sz="4300" b="1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9500" y="2362200"/>
            <a:ext cx="365760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78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97204" y="2116815"/>
            <a:ext cx="55219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Qui fait le plus de </a:t>
            </a:r>
            <a:r>
              <a:rPr lang="en-US" sz="3600" b="1" dirty="0" err="1" smtClean="0"/>
              <a:t>corvées</a:t>
            </a:r>
            <a:r>
              <a:rPr lang="en-US" sz="3600" b="1" smtClean="0"/>
              <a:t>? </a:t>
            </a:r>
            <a:endParaRPr 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val="3252462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0072" y="230924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Qui fait quoi? 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7062" y="1597233"/>
            <a:ext cx="3694155" cy="4461486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22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538466"/>
              </p:ext>
            </p:extLst>
          </p:nvPr>
        </p:nvGraphicFramePr>
        <p:xfrm>
          <a:off x="519492" y="404120"/>
          <a:ext cx="8061728" cy="5710589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015432"/>
                <a:gridCol w="2015432"/>
                <a:gridCol w="2015432"/>
                <a:gridCol w="2015432"/>
              </a:tblGrid>
              <a:tr h="1496203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sz="2400" dirty="0" smtClean="0"/>
                        <a:t>Monsieur </a:t>
                      </a:r>
                      <a:r>
                        <a:rPr lang="en-US" sz="2400" dirty="0" err="1" smtClean="0"/>
                        <a:t>Lurel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Madame </a:t>
                      </a:r>
                      <a:r>
                        <a:rPr lang="en-US" sz="2400" dirty="0" err="1" smtClean="0"/>
                        <a:t>Lurel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400" dirty="0" smtClean="0"/>
                        <a:t>André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 smtClean="0"/>
                    </a:p>
                    <a:p>
                      <a:r>
                        <a:rPr lang="en-US" sz="2400" dirty="0" err="1" smtClean="0"/>
                        <a:t>Chloé</a:t>
                      </a:r>
                      <a:endParaRPr lang="en-US" sz="2400" dirty="0"/>
                    </a:p>
                  </a:txBody>
                  <a:tcPr/>
                </a:tc>
              </a:tr>
              <a:tr h="1332631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André range </a:t>
                      </a:r>
                      <a:r>
                        <a:rPr lang="en-US" sz="2800" dirty="0" err="1" smtClean="0"/>
                        <a:t>sa</a:t>
                      </a:r>
                      <a:r>
                        <a:rPr lang="en-US" sz="2800" dirty="0" smtClean="0"/>
                        <a:t> </a:t>
                      </a:r>
                      <a:r>
                        <a:rPr lang="en-US" sz="2800" dirty="0" err="1" smtClean="0"/>
                        <a:t>chambre</a:t>
                      </a:r>
                      <a:r>
                        <a:rPr lang="en-US" sz="2800" dirty="0" smtClean="0"/>
                        <a:t>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385552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9620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19672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Qui fait quoi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042" y="2039839"/>
            <a:ext cx="4983263" cy="4310605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941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Qui fait quoi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3521" y="2164959"/>
            <a:ext cx="3982763" cy="3993049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55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Qui fait quoi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5041" y="1770427"/>
            <a:ext cx="4887061" cy="4426068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057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Qui fait quoi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4407" y="2039839"/>
            <a:ext cx="4040484" cy="4329849"/>
          </a:xfrm>
          <a:prstGeom prst="rect">
            <a:avLst/>
          </a:prstGeom>
        </p:spPr>
      </p:pic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2051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550" y="538825"/>
            <a:ext cx="7583488" cy="123160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Qui fait quoi</a:t>
            </a:r>
            <a:r>
              <a:rPr lang="en-US" dirty="0" smtClean="0">
                <a:solidFill>
                  <a:schemeClr val="tx1"/>
                </a:solidFill>
              </a:rPr>
              <a:t>?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7570" y="2097571"/>
            <a:ext cx="3559475" cy="3946555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31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solidFill>
          <a:schemeClr val="phClr">
            <a:tint val="90000"/>
            <a:satMod val="135000"/>
          </a:schemeClr>
        </a:solidFill>
        <a:solidFill>
          <a:schemeClr val="phClr">
            <a:shade val="80000"/>
            <a:satMod val="110000"/>
          </a:schemeClr>
        </a:solidFill>
      </a:fillStyleLst>
      <a:lnStyleLst>
        <a:ln w="9525" cap="flat" cmpd="sng" algn="ctr">
          <a:solidFill>
            <a:schemeClr val="phClr">
              <a:satMod val="135000"/>
            </a:schemeClr>
          </a:solidFill>
          <a:prstDash val="solid"/>
        </a:ln>
        <a:ln w="25400" cap="flat" cmpd="sng" algn="ctr">
          <a:solidFill>
            <a:schemeClr val="phClr">
              <a:satMod val="150000"/>
            </a:schemeClr>
          </a:solidFill>
          <a:prstDash val="solid"/>
        </a:ln>
        <a:ln w="38100" cap="flat" cmpd="sng" algn="ctr">
          <a:solidFill>
            <a:schemeClr val="phClr"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sx="101000" sy="101000" algn="ctr" rotWithShape="0">
              <a:srgbClr val="000000">
                <a:alpha val="50000"/>
              </a:srgbClr>
            </a:outerShdw>
            <a:reflection blurRad="12700" stA="20000" endPos="35000" dist="63500" dir="5400000" sy="-100000" rotWithShape="0"/>
          </a:effectLst>
        </a:effectStyle>
        <a:effectStyle>
          <a:effectLst>
            <a:outerShdw blurRad="127000" sx="103000" sy="103000" algn="ctr" rotWithShape="0">
              <a:srgbClr val="FFFFFF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1200000"/>
            </a:lightRig>
          </a:scene3d>
          <a:sp3d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/>
            </a:gs>
            <a:gs pos="100000">
              <a:schemeClr val="tx2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Summer.thmx</Template>
  <TotalTime>117</TotalTime>
  <Words>164</Words>
  <Application>Microsoft Macintosh PowerPoint</Application>
  <PresentationFormat>On-screen Show (4:3)</PresentationFormat>
  <Paragraphs>65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1" baseType="lpstr">
      <vt:lpstr>Calibri</vt:lpstr>
      <vt:lpstr>Wingdings</vt:lpstr>
      <vt:lpstr>Summer</vt:lpstr>
      <vt:lpstr>Unit 3  Home Sweet Home </vt:lpstr>
      <vt:lpstr>PowerPoint Presentation</vt:lpstr>
      <vt:lpstr>Qui fait quoi? </vt:lpstr>
      <vt:lpstr>PowerPoint Presentation</vt:lpstr>
      <vt:lpstr>Qui fait quoi? </vt:lpstr>
      <vt:lpstr>Qui fait quoi? </vt:lpstr>
      <vt:lpstr>Qui fait quoi? </vt:lpstr>
      <vt:lpstr>Qui fait quoi? </vt:lpstr>
      <vt:lpstr>Qui fait quoi? </vt:lpstr>
      <vt:lpstr>Qui fait quoi? </vt:lpstr>
      <vt:lpstr>Qui fait quoi? </vt:lpstr>
      <vt:lpstr>Qui fait quoi? </vt:lpstr>
      <vt:lpstr>Qui fait quoi? </vt:lpstr>
      <vt:lpstr>Qui fait quoi? </vt:lpstr>
      <vt:lpstr>Qui fait quoi? </vt:lpstr>
      <vt:lpstr>PowerPoint Presentation</vt:lpstr>
      <vt:lpstr>Monsieur Lurel</vt:lpstr>
      <vt:lpstr>Monsieur Lurel</vt:lpstr>
      <vt:lpstr>Madame Lurel</vt:lpstr>
      <vt:lpstr>Madame Lurel</vt:lpstr>
      <vt:lpstr>Madame Lurel</vt:lpstr>
      <vt:lpstr>André</vt:lpstr>
      <vt:lpstr>André</vt:lpstr>
      <vt:lpstr>André</vt:lpstr>
      <vt:lpstr>André</vt:lpstr>
      <vt:lpstr>Chloé</vt:lpstr>
      <vt:lpstr>Chloé</vt:lpstr>
      <vt:lpstr>PowerPoint Presentation</vt:lpstr>
    </vt:vector>
  </TitlesOfParts>
  <Company>Fairfield Ludlowe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CAT – chap 4 </dc:title>
  <dc:creator>Viviane Grebert</dc:creator>
  <cp:lastModifiedBy>GREBERT,VIVIANE</cp:lastModifiedBy>
  <cp:revision>21</cp:revision>
  <dcterms:created xsi:type="dcterms:W3CDTF">2012-01-23T22:41:45Z</dcterms:created>
  <dcterms:modified xsi:type="dcterms:W3CDTF">2017-03-03T15:07:28Z</dcterms:modified>
</cp:coreProperties>
</file>